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Electrical Wiring &amp; Installation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Enrollment No.: 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130010102059- </a:t>
            </a:r>
            <a:r>
              <a:rPr lang="en-US" sz="1800" dirty="0" err="1" smtClean="0">
                <a:solidFill>
                  <a:schemeClr val="tx1"/>
                </a:solidFill>
              </a:rPr>
              <a:t>Hiten</a:t>
            </a:r>
            <a:r>
              <a:rPr lang="en-US" sz="1800" dirty="0" smtClean="0">
                <a:solidFill>
                  <a:schemeClr val="tx1"/>
                </a:solidFill>
              </a:rPr>
              <a:t> N. </a:t>
            </a:r>
            <a:r>
              <a:rPr lang="en-US" sz="1800" dirty="0" err="1" smtClean="0">
                <a:solidFill>
                  <a:schemeClr val="tx1"/>
                </a:solidFill>
              </a:rPr>
              <a:t>Vaghani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130010102018-Chintan B. </a:t>
            </a:r>
            <a:r>
              <a:rPr lang="en-US" sz="1800" dirty="0" err="1" smtClean="0">
                <a:solidFill>
                  <a:schemeClr val="tx1"/>
                </a:solidFill>
              </a:rPr>
              <a:t>Ladhawala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130010102041-Sheel J. Patel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Guided By: </a:t>
            </a:r>
            <a:r>
              <a:rPr lang="en-US" sz="1800" dirty="0" err="1" smtClean="0">
                <a:solidFill>
                  <a:schemeClr val="tx1"/>
                </a:solidFill>
              </a:rPr>
              <a:t>A.G.Patel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A.D. PATEL INSTITUTE OF TECHNOLOGY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172.16.3.1:8090/images/customizeimages/uploadedwebclient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Define electrical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List the points of consideration for electrical wiring &amp;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State the systems used for electrical wiring &amp;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Describe the types of wiring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It depends to a large extend on the conditions of services. </a:t>
            </a:r>
          </a:p>
          <a:p>
            <a:pPr>
              <a:defRPr/>
            </a:pPr>
            <a:r>
              <a:rPr lang="en-US" dirty="0" smtClean="0"/>
              <a:t>While selecting the particular system of wiring for an electrical installation some points must be considered:-</a:t>
            </a:r>
          </a:p>
          <a:p>
            <a:pPr lvl="1">
              <a:defRPr/>
            </a:pPr>
            <a:r>
              <a:rPr lang="en-US" dirty="0" smtClean="0"/>
              <a:t>Life of installation,</a:t>
            </a:r>
          </a:p>
          <a:p>
            <a:pPr lvl="1">
              <a:defRPr/>
            </a:pPr>
            <a:r>
              <a:rPr lang="en-US" dirty="0" smtClean="0"/>
              <a:t>Future extension or alterations,</a:t>
            </a:r>
          </a:p>
          <a:p>
            <a:pPr lvl="1">
              <a:defRPr/>
            </a:pPr>
            <a:r>
              <a:rPr lang="en-US" dirty="0" smtClean="0"/>
              <a:t>Construction of building,</a:t>
            </a:r>
          </a:p>
          <a:p>
            <a:pPr lvl="1">
              <a:defRPr/>
            </a:pPr>
            <a:r>
              <a:rPr lang="en-US" dirty="0" smtClean="0"/>
              <a:t>Fire hazards or other special condition,</a:t>
            </a:r>
          </a:p>
          <a:p>
            <a:pPr lvl="1">
              <a:defRPr/>
            </a:pPr>
            <a:r>
              <a:rPr lang="en-US" dirty="0" smtClean="0"/>
              <a:t>Corrosive fumes,</a:t>
            </a:r>
          </a:p>
          <a:p>
            <a:pPr lvl="1">
              <a:defRPr/>
            </a:pPr>
            <a:r>
              <a:rPr lang="en-US" dirty="0" smtClean="0"/>
              <a:t>Dampness,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various systems by which power is distributed to domestic consumers:-</a:t>
            </a:r>
          </a:p>
          <a:p>
            <a:pPr lvl="1"/>
            <a:r>
              <a:rPr lang="en-US" dirty="0" smtClean="0"/>
              <a:t>Single phase – two wire system</a:t>
            </a:r>
          </a:p>
          <a:p>
            <a:pPr lvl="1"/>
            <a:r>
              <a:rPr lang="en-US" dirty="0" smtClean="0"/>
              <a:t>Three phase – three wire system</a:t>
            </a:r>
          </a:p>
          <a:p>
            <a:pPr lvl="1"/>
            <a:r>
              <a:rPr lang="en-US" dirty="0" smtClean="0"/>
              <a:t>Single phase – four wire system</a:t>
            </a:r>
          </a:p>
          <a:p>
            <a:r>
              <a:rPr lang="en-US" dirty="0" smtClean="0"/>
              <a:t>The overall cost of the installation plays an important role in the choice of system of wiring.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wiring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Following are the types of wiring systems, commonly used for residential buildings, commercial buildings, workshops, theatres, etc.:-</a:t>
            </a:r>
          </a:p>
          <a:p>
            <a:pPr lvl="1"/>
            <a:r>
              <a:rPr lang="en-US" dirty="0" smtClean="0"/>
              <a:t>Wooden casing and capping wiring</a:t>
            </a:r>
          </a:p>
          <a:p>
            <a:pPr lvl="1"/>
            <a:r>
              <a:rPr lang="en-US" dirty="0" smtClean="0"/>
              <a:t>CTS wiring</a:t>
            </a:r>
          </a:p>
          <a:p>
            <a:pPr lvl="1"/>
            <a:r>
              <a:rPr lang="en-US" dirty="0" smtClean="0"/>
              <a:t>Cleat wiring</a:t>
            </a:r>
          </a:p>
          <a:p>
            <a:pPr lvl="1"/>
            <a:r>
              <a:rPr lang="en-US" dirty="0" smtClean="0"/>
              <a:t>Lead sheathed wiring</a:t>
            </a:r>
          </a:p>
          <a:p>
            <a:pPr lvl="1"/>
            <a:r>
              <a:rPr lang="en-US" dirty="0" smtClean="0"/>
              <a:t>Conduit wiring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wiring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Wooden casing and capping wiring:-</a:t>
            </a:r>
          </a:p>
          <a:p>
            <a:pPr marL="457200" lvl="1" indent="-457200">
              <a:defRPr/>
            </a:pPr>
            <a:r>
              <a:rPr lang="en-US" dirty="0" smtClean="0"/>
              <a:t>This is one of the cheapest types of wiring and is commonly used for house wiring.</a:t>
            </a:r>
          </a:p>
          <a:p>
            <a:pPr marL="457200" lvl="1" indent="-457200">
              <a:defRPr/>
            </a:pPr>
            <a:r>
              <a:rPr lang="en-US" dirty="0" smtClean="0"/>
              <a:t>The conductor used for this wiring is either vulcanized Indian rubber(VIR) cable or polyvinyl chloride(PVC) cable.</a:t>
            </a:r>
          </a:p>
          <a:p>
            <a:pPr marL="457200" lvl="1" indent="-457200"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sz="3000" dirty="0" smtClean="0"/>
              <a:t>2. CTS wiring :-</a:t>
            </a:r>
          </a:p>
          <a:p>
            <a:pPr marL="857250" lvl="1" indent="-457200">
              <a:defRPr/>
            </a:pPr>
            <a:r>
              <a:rPr lang="en-US" dirty="0" smtClean="0"/>
              <a:t>These are used for house wiring and is quite cheap.</a:t>
            </a:r>
          </a:p>
          <a:p>
            <a:pPr marL="857250" lvl="1" indent="-457200">
              <a:defRPr/>
            </a:pPr>
            <a:r>
              <a:rPr lang="en-US" dirty="0" err="1" smtClean="0"/>
              <a:t>Cabtyre</a:t>
            </a:r>
            <a:r>
              <a:rPr lang="en-US" dirty="0" smtClean="0"/>
              <a:t> sheathed wire (CTS)  are normally used as conductor for this wiring</a:t>
            </a:r>
          </a:p>
          <a:p>
            <a:pPr marL="857250" lvl="1" indent="-457200">
              <a:defRPr/>
            </a:pPr>
            <a:r>
              <a:rPr lang="en-US" dirty="0" smtClean="0"/>
              <a:t>These are not much affected by </a:t>
            </a:r>
            <a:r>
              <a:rPr lang="en-US" dirty="0" err="1" smtClean="0"/>
              <a:t>chemicals,water</a:t>
            </a:r>
            <a:r>
              <a:rPr lang="en-US" dirty="0" smtClean="0"/>
              <a:t> and steam. 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wiring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Arial" charset="0"/>
              <a:buAutoNum type="arabicPeriod" startAt="3"/>
            </a:pPr>
            <a:r>
              <a:rPr lang="en-US" dirty="0" smtClean="0"/>
              <a:t>Cleat Wiring:-</a:t>
            </a:r>
          </a:p>
          <a:p>
            <a:pPr marL="857250" lvl="1" indent="-457200"/>
            <a:r>
              <a:rPr lang="en-US" dirty="0" smtClean="0"/>
              <a:t>Cleat wiring is normally used for temporary wiring purpose.</a:t>
            </a:r>
          </a:p>
          <a:p>
            <a:pPr marL="857250" lvl="1" indent="-457200"/>
            <a:r>
              <a:rPr lang="en-US" dirty="0" smtClean="0"/>
              <a:t>In this type of wiring VIR or PVC insulated wires are used as conductors.</a:t>
            </a:r>
          </a:p>
          <a:p>
            <a:pPr marL="514350" indent="-514350">
              <a:buFont typeface="Arial" charset="0"/>
              <a:buAutoNum type="arabicPeriod" startAt="4"/>
            </a:pPr>
            <a:r>
              <a:rPr lang="en-US" dirty="0" smtClean="0"/>
              <a:t>Lead Sheathed wiring:-</a:t>
            </a:r>
          </a:p>
          <a:p>
            <a:pPr marL="857250" lvl="1" indent="-457200"/>
            <a:r>
              <a:rPr lang="en-US" dirty="0" smtClean="0"/>
              <a:t>This type of wiring is also adopted for low voltage installation</a:t>
            </a:r>
          </a:p>
          <a:p>
            <a:pPr marL="857250" lvl="1" indent="-457200"/>
            <a:r>
              <a:rPr lang="en-US" dirty="0" smtClean="0"/>
              <a:t>It offers better protection against mechanical injury, dampness and atmospheric condition.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wiring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 startAt="5"/>
            </a:pPr>
            <a:r>
              <a:rPr lang="en-US" dirty="0" smtClean="0"/>
              <a:t>Conduit wiring:-</a:t>
            </a:r>
          </a:p>
          <a:p>
            <a:pPr marL="857250" lvl="1" indent="-457200"/>
            <a:r>
              <a:rPr lang="en-US" dirty="0" smtClean="0"/>
              <a:t>It is the best for domestic and commercial installation.</a:t>
            </a:r>
          </a:p>
          <a:p>
            <a:pPr marL="857250" lvl="1" indent="-457200"/>
            <a:r>
              <a:rPr lang="en-US" dirty="0" smtClean="0"/>
              <a:t>It provides proper protection against fire hazards, shock, mechanical damage and dampness.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Defined electrical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Listed the points of consideration for electrical wiring &amp;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Stated the systems used for electrical wiring &amp; installation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Described the types of wiring 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416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Electrical Wiring &amp; Installation</vt:lpstr>
      <vt:lpstr>Objectives</vt:lpstr>
      <vt:lpstr>Electrical Installation</vt:lpstr>
      <vt:lpstr>Electrical wiring</vt:lpstr>
      <vt:lpstr>Types of wiring system</vt:lpstr>
      <vt:lpstr>Types of wiring system</vt:lpstr>
      <vt:lpstr>Types of wiring system</vt:lpstr>
      <vt:lpstr>Types of wiring system</vt:lpstr>
      <vt:lpstr>Summary</vt:lpstr>
      <vt:lpstr>Thank you.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ee staff</cp:lastModifiedBy>
  <cp:revision>4</cp:revision>
  <dcterms:created xsi:type="dcterms:W3CDTF">2006-08-16T00:00:00Z</dcterms:created>
  <dcterms:modified xsi:type="dcterms:W3CDTF">2013-12-20T09:38:41Z</dcterms:modified>
</cp:coreProperties>
</file>